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73317" y="63994"/>
            <a:ext cx="4848244" cy="6653798"/>
            <a:chOff x="173317" y="63994"/>
            <a:chExt cx="4848244" cy="6653798"/>
          </a:xfrm>
        </p:grpSpPr>
        <p:pic>
          <p:nvPicPr>
            <p:cNvPr id="17" name="16 Imagen" descr="Invitación de Mickey Mous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317" y="63994"/>
              <a:ext cx="4848244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23976" y="1807579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14321" y="1348181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latin typeface="+mj-lt"/>
                </a:rPr>
                <a:t>Cumplo XX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352194" y="305929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309662" y="785794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18</cp:revision>
  <dcterms:created xsi:type="dcterms:W3CDTF">2022-08-15T14:52:18Z</dcterms:created>
  <dcterms:modified xsi:type="dcterms:W3CDTF">2022-09-26T19:23:31Z</dcterms:modified>
</cp:coreProperties>
</file>