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52604" y="430790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42949" y="384851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38290" y="558089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38290" y="328612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2022-09-26T19:22:21Z</dcterms:modified>
</cp:coreProperties>
</file>