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9702" y="63994"/>
            <a:ext cx="4855474" cy="6653798"/>
            <a:chOff x="169702" y="63994"/>
            <a:chExt cx="4855474" cy="6653798"/>
          </a:xfrm>
        </p:grpSpPr>
        <p:pic>
          <p:nvPicPr>
            <p:cNvPr id="17" name="16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452538" y="2051912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42883" y="1592514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44475" y="322343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38224" y="1030127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2022-09-26T19:27:37Z</dcterms:modified>
</cp:coreProperties>
</file>