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9702" y="63994"/>
            <a:ext cx="4855474" cy="6653798"/>
            <a:chOff x="169702" y="63994"/>
            <a:chExt cx="4855474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183759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957197" y="137820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58789" y="3009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452538" y="815813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2022-09-26T19:26:32Z</dcterms:modified>
</cp:coreProperties>
</file>