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42315" y="445078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75192" y="3991387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70533" y="565233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70533" y="342900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2022-09-26T19:20:55Z</dcterms:modified>
</cp:coreProperties>
</file>