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Hello Kitty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59133" y="4323528"/>
              <a:ext cx="265383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48856" y="388578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65807" y="558089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17496" y="3302130"/>
              <a:ext cx="2664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9BDE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9BDE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2022-09-27T19:31:15Z</dcterms:modified>
</cp:coreProperties>
</file>