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Hello Kitty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227591" y="4418499"/>
              <a:ext cx="265383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17314" y="3980754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91733" y="564396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27591" y="3397101"/>
              <a:ext cx="2664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9BDE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9BDE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26</cp:revision>
  <dcterms:created xsi:type="dcterms:W3CDTF">2022-08-15T14:52:18Z</dcterms:created>
  <dcterms:modified xsi:type="dcterms:W3CDTF">2022-09-27T19:30:47Z</dcterms:modified>
</cp:coreProperties>
</file>