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00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ón de Hello Kitty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703398" y="4402589"/>
              <a:ext cx="257176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21683" y="3929066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695758" y="5686110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703397" y="3323396"/>
              <a:ext cx="257176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9BDE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9BDE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27</cp:revision>
  <dcterms:created xsi:type="dcterms:W3CDTF">2022-08-15T14:52:18Z</dcterms:created>
  <dcterms:modified xsi:type="dcterms:W3CDTF">2022-09-27T19:30:13Z</dcterms:modified>
</cp:coreProperties>
</file>