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Hello Kitty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777829" y="4389593"/>
              <a:ext cx="257176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96114" y="3951848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70189" y="5643578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77828" y="3368195"/>
              <a:ext cx="257176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9BDE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9BDE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26</cp:revision>
  <dcterms:created xsi:type="dcterms:W3CDTF">2022-08-15T14:52:18Z</dcterms:created>
  <dcterms:modified xsi:type="dcterms:W3CDTF">2022-09-27T19:29:39Z</dcterms:modified>
</cp:coreProperties>
</file>