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00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ón de Hello Kitty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270123" y="4103841"/>
              <a:ext cx="265383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859846" y="3666096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34265" y="532930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270123" y="3082443"/>
              <a:ext cx="26640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9BDE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9BDE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25</cp:revision>
  <dcterms:created xsi:type="dcterms:W3CDTF">2022-08-15T14:52:18Z</dcterms:created>
  <dcterms:modified xsi:type="dcterms:W3CDTF">2022-09-27T19:28:43Z</dcterms:modified>
</cp:coreProperties>
</file>