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95414" y="4252090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85137" y="381434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02088" y="550945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230692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2022-09-27T19:27:42Z</dcterms:modified>
</cp:coreProperties>
</file>