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48B99-AAC3-4C26-9B55-4A50381631CF}" type="datetimeFigureOut">
              <a:rPr lang="es-ES" smtClean="0"/>
              <a:t>29/09/2022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4FA4A-B074-469A-8912-010A4575311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4FA4A-B074-469A-8912-010A4575311B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9702" y="63994"/>
            <a:ext cx="4861570" cy="6653798"/>
            <a:chOff x="169702" y="63994"/>
            <a:chExt cx="4861570" cy="6653798"/>
          </a:xfrm>
        </p:grpSpPr>
        <p:pic>
          <p:nvPicPr>
            <p:cNvPr id="10" name="9 Imagen" descr="Invitación de Cumpleaños de Fortnite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702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341693" y="130413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33449" y="804067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33630" y="2598770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127379" y="232563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chemeClr val="bg1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2022-09-29T18:59:32Z</dcterms:modified>
</cp:coreProperties>
</file>