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48B99-AAC3-4C26-9B55-4A50381631CF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4FA4A-B074-469A-8912-010A4575311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4FA4A-B074-469A-8912-010A4575311B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3994"/>
            <a:ext cx="4861570" cy="6653798"/>
            <a:chOff x="169702" y="63994"/>
            <a:chExt cx="4861570" cy="6653798"/>
          </a:xfrm>
        </p:grpSpPr>
        <p:pic>
          <p:nvPicPr>
            <p:cNvPr id="10" name="9 Imagen" descr="Invitación de Cumpleaños de Fortnite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702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1428736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15732" y="928670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15913" y="272337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9662" y="357166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2022-09-29T18:57:39Z</dcterms:modified>
</cp:coreProperties>
</file>