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9906000" cy="6858000" type="A4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364" y="-16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29/09/2022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29/09/2022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29/09/2022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06986-AAA9-4A75-AB08-12036620F74F}" type="datetimeFigureOut">
              <a:rPr lang="es-ES" smtClean="0"/>
              <a:pPr/>
              <a:t>29/09/2022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9 Rectángulo"/>
          <p:cNvSpPr/>
          <p:nvPr/>
        </p:nvSpPr>
        <p:spPr>
          <a:xfrm>
            <a:off x="7310454" y="6572272"/>
            <a:ext cx="251568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200" b="1" dirty="0" smtClean="0"/>
              <a:t>www.invitacionesdecumpleaños.org</a:t>
            </a:r>
            <a:endParaRPr lang="es-AR" sz="1200" b="1" dirty="0"/>
          </a:p>
        </p:txBody>
      </p:sp>
      <p:grpSp>
        <p:nvGrpSpPr>
          <p:cNvPr id="16" name="15 Grupo"/>
          <p:cNvGrpSpPr/>
          <p:nvPr/>
        </p:nvGrpSpPr>
        <p:grpSpPr>
          <a:xfrm>
            <a:off x="169702" y="63994"/>
            <a:ext cx="4861570" cy="6653798"/>
            <a:chOff x="169702" y="63994"/>
            <a:chExt cx="4861570" cy="6653798"/>
          </a:xfrm>
        </p:grpSpPr>
        <p:pic>
          <p:nvPicPr>
            <p:cNvPr id="10" name="9 Imagen" descr="Invitación de Cumpleaños de Fortnite 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702" y="63994"/>
              <a:ext cx="4861570" cy="6653798"/>
            </a:xfrm>
            <a:prstGeom prst="rect">
              <a:avLst/>
            </a:prstGeom>
          </p:spPr>
        </p:pic>
        <p:sp>
          <p:nvSpPr>
            <p:cNvPr id="11" name="10 CuadroTexto"/>
            <p:cNvSpPr txBox="1"/>
            <p:nvPr/>
          </p:nvSpPr>
          <p:spPr>
            <a:xfrm>
              <a:off x="2381232" y="1285860"/>
              <a:ext cx="221457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400" b="1" dirty="0" smtClean="0">
                  <a:solidFill>
                    <a:schemeClr val="bg1"/>
                  </a:solidFill>
                </a:rPr>
                <a:t>Edita aquí gratis todos</a:t>
              </a:r>
            </a:p>
            <a:p>
              <a:pPr algn="ctr"/>
              <a:r>
                <a:rPr lang="es-AR" sz="1400" b="1" dirty="0" smtClean="0">
                  <a:solidFill>
                    <a:schemeClr val="bg1"/>
                  </a:solidFill>
                </a:rPr>
                <a:t> los datos de la fiesta</a:t>
              </a:r>
            </a:p>
            <a:p>
              <a:pPr algn="ctr"/>
              <a:r>
                <a:rPr lang="es-AR" sz="1400" b="1" dirty="0" err="1" smtClean="0">
                  <a:solidFill>
                    <a:schemeClr val="bg1"/>
                  </a:solidFill>
                </a:rPr>
                <a:t>Sabado</a:t>
              </a:r>
              <a:r>
                <a:rPr lang="es-AR" sz="1400" b="1" dirty="0" smtClean="0">
                  <a:solidFill>
                    <a:schemeClr val="bg1"/>
                  </a:solidFill>
                </a:rPr>
                <a:t> </a:t>
              </a:r>
              <a:r>
                <a:rPr lang="es-AR" sz="1400" b="1" dirty="0" err="1" smtClean="0">
                  <a:solidFill>
                    <a:schemeClr val="bg1"/>
                  </a:solidFill>
                </a:rPr>
                <a:t>xx</a:t>
              </a:r>
              <a:r>
                <a:rPr lang="es-AR" sz="1400" b="1" dirty="0" smtClean="0">
                  <a:solidFill>
                    <a:schemeClr val="bg1"/>
                  </a:solidFill>
                </a:rPr>
                <a:t>, de Agosto </a:t>
              </a:r>
              <a:r>
                <a:rPr lang="es-AR" sz="1400" b="1" dirty="0" err="1" smtClean="0">
                  <a:solidFill>
                    <a:schemeClr val="bg1"/>
                  </a:solidFill>
                </a:rPr>
                <a:t>xxxx</a:t>
              </a:r>
              <a:endParaRPr lang="es-A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AR" sz="1400" b="1" dirty="0" err="1" smtClean="0">
                  <a:solidFill>
                    <a:schemeClr val="bg1"/>
                  </a:solidFill>
                </a:rPr>
                <a:t>xxxxxxxxxxxxxx</a:t>
              </a:r>
              <a:endParaRPr lang="es-A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AR" sz="1400" b="1" dirty="0" err="1" smtClean="0">
                  <a:solidFill>
                    <a:schemeClr val="bg1"/>
                  </a:solidFill>
                </a:rPr>
                <a:t>xxxxxxxxxxxxxxxxxxxxx</a:t>
              </a:r>
              <a:endParaRPr lang="es-AR" sz="14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2572988" y="785794"/>
              <a:ext cx="18085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2800" b="1" dirty="0" smtClean="0">
                  <a:solidFill>
                    <a:srgbClr val="FFFF00"/>
                  </a:solidFill>
                  <a:latin typeface="+mj-lt"/>
                </a:rPr>
                <a:t>Cumplo XX</a:t>
              </a:r>
              <a:endParaRPr lang="es-AR" sz="2800" b="1" dirty="0">
                <a:solidFill>
                  <a:srgbClr val="FFFF00"/>
                </a:solidFill>
                <a:latin typeface="+mj-lt"/>
              </a:endParaRP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2273169" y="2580497"/>
              <a:ext cx="25156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AR" sz="1200" b="1" dirty="0" smtClean="0">
                  <a:solidFill>
                    <a:schemeClr val="bg1"/>
                  </a:solidFill>
                </a:rPr>
                <a:t>www.invitacionesdecumpleaños.org</a:t>
              </a:r>
              <a:endParaRPr lang="es-AR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2166918" y="214290"/>
              <a:ext cx="26432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4000" b="1" dirty="0" smtClean="0">
                  <a:solidFill>
                    <a:schemeClr val="bg1"/>
                  </a:solidFill>
                  <a:latin typeface="+mj-lt"/>
                </a:rPr>
                <a:t>Nombre</a:t>
              </a:r>
              <a:endParaRPr lang="es-AR" sz="40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23</Words>
  <Application>Microsoft Office PowerPoint</Application>
  <PresentationFormat>A4 (210 x 297 mm)</PresentationFormat>
  <Paragraphs>9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Diapositiva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mm mom</dc:creator>
  <cp:lastModifiedBy>mm mom</cp:lastModifiedBy>
  <cp:revision>25</cp:revision>
  <dcterms:created xsi:type="dcterms:W3CDTF">2022-08-15T14:52:18Z</dcterms:created>
  <dcterms:modified xsi:type="dcterms:W3CDTF">2022-09-29T18:56:47Z</dcterms:modified>
</cp:coreProperties>
</file>