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ón de Cumpleaños de Cocomel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23976" y="4903785"/>
              <a:ext cx="2214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64149" y="417153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37179" y="5857892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59490" y="3630414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20</cp:revision>
  <dcterms:created xsi:type="dcterms:W3CDTF">2022-08-15T14:52:18Z</dcterms:created>
  <dcterms:modified xsi:type="dcterms:W3CDTF">2022-09-18T00:20:29Z</dcterms:modified>
</cp:coreProperties>
</file>