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4903785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692711" y="417153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37179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188052" y="363041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2022-09-18T00:18:25Z</dcterms:modified>
</cp:coreProperties>
</file>