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10072" y="463093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429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036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382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2022-09-18T00:17:21Z</dcterms:modified>
</cp:coreProperties>
</file>