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8" name="17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17" name="16 Imagen" descr="Invitación de Cumpleaños de Cocomelon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910072" y="4630933"/>
              <a:ext cx="221457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Edita aquí gratis todos</a:t>
              </a:r>
            </a:p>
            <a:p>
              <a:pPr algn="ctr"/>
              <a:r>
                <a:rPr lang="es-AR" sz="1400" dirty="0" smtClean="0"/>
                <a:t> los datos de la fiesta</a:t>
              </a:r>
            </a:p>
            <a:p>
              <a:pPr algn="ctr"/>
              <a:r>
                <a:rPr lang="es-AR" sz="1400" dirty="0" err="1" smtClean="0"/>
                <a:t>Sabado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, de Agosto </a:t>
              </a:r>
              <a:r>
                <a:rPr lang="es-AR" sz="1400" dirty="0" err="1" smtClean="0"/>
                <a:t>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xxxxxxxxxxxxxxxxxxxxx</a:t>
              </a:r>
              <a:endParaRPr lang="es-AR" sz="1400" dirty="0" smtClean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242949" y="4171535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B0F0"/>
                  </a:solidFill>
                  <a:latin typeface="+mj-lt"/>
                </a:rPr>
                <a:t>Cumplo XX</a:t>
              </a:r>
              <a:endParaRPr lang="es-AR" sz="2400" b="1" dirty="0">
                <a:solidFill>
                  <a:srgbClr val="00B0F0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820361" y="5795207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/>
                <a:t>www.invitacionesdecumpleaños.org</a:t>
              </a:r>
              <a:endParaRPr lang="es-AR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738290" y="3630414"/>
              <a:ext cx="264320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FF0000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FF0000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14</cp:revision>
  <dcterms:created xsi:type="dcterms:W3CDTF">2022-08-15T14:52:18Z</dcterms:created>
  <dcterms:modified xsi:type="dcterms:W3CDTF">2022-09-18T00:16:50Z</dcterms:modified>
</cp:coreProperties>
</file>