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7237" y="63994"/>
            <a:ext cx="4860403" cy="6653798"/>
            <a:chOff x="167237" y="63994"/>
            <a:chExt cx="4860403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37" y="63994"/>
              <a:ext cx="4860403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42315" y="466509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420570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52604" y="582937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70533" y="366458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2022-09-18T00:15:55Z</dcterms:modified>
</cp:coreProperties>
</file>