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61570" cy="6653798"/>
            <a:chOff x="166654" y="63994"/>
            <a:chExt cx="4861570" cy="6653798"/>
          </a:xfrm>
        </p:grpSpPr>
        <p:pic>
          <p:nvPicPr>
            <p:cNvPr id="17" name="16 Imagen" descr="Invitación de Cumpleaños de Cocomelon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042315" y="4665099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375192" y="4205701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952604" y="5829373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870533" y="3643314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12</cp:revision>
  <dcterms:created xsi:type="dcterms:W3CDTF">2022-08-15T14:52:18Z</dcterms:created>
  <dcterms:modified xsi:type="dcterms:W3CDTF">2022-09-18T00:15:09Z</dcterms:modified>
</cp:coreProperties>
</file>