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298447" y="3714752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299161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952604" y="4286256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084847" y="57150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2022-08-29T20:26:08Z</dcterms:modified>
</cp:coreProperties>
</file>