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39" name="38 Grupo"/>
          <p:cNvGrpSpPr/>
          <p:nvPr/>
        </p:nvGrpSpPr>
        <p:grpSpPr>
          <a:xfrm>
            <a:off x="166654" y="63994"/>
            <a:ext cx="4965202" cy="6794006"/>
            <a:chOff x="166654" y="63994"/>
            <a:chExt cx="4965202" cy="6794006"/>
          </a:xfrm>
        </p:grpSpPr>
        <p:pic>
          <p:nvPicPr>
            <p:cNvPr id="31" name="30 Imagen" descr="Invitaciones de cumpleaños Mundial Qatar 2022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965202" cy="6794006"/>
            </a:xfrm>
            <a:prstGeom prst="rect">
              <a:avLst/>
            </a:prstGeom>
          </p:spPr>
        </p:pic>
        <p:sp>
          <p:nvSpPr>
            <p:cNvPr id="32" name="31 CuadroTexto"/>
            <p:cNvSpPr txBox="1"/>
            <p:nvPr/>
          </p:nvSpPr>
          <p:spPr>
            <a:xfrm>
              <a:off x="2298447" y="3778566"/>
              <a:ext cx="20617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3200" b="1" dirty="0" smtClean="0">
                  <a:solidFill>
                    <a:schemeClr val="bg1"/>
                  </a:solidFill>
                  <a:latin typeface="+mj-lt"/>
                  <a:ea typeface="A little sunshine" pitchFamily="2" charset="0"/>
                </a:rPr>
                <a:t>Cumplo </a:t>
              </a:r>
              <a:r>
                <a:rPr lang="es-AR" sz="3200" b="1" dirty="0" err="1" smtClean="0">
                  <a:solidFill>
                    <a:schemeClr val="bg1"/>
                  </a:solidFill>
                  <a:latin typeface="+mj-lt"/>
                  <a:ea typeface="A little sunshine" pitchFamily="2" charset="0"/>
                </a:rPr>
                <a:t>xx</a:t>
              </a:r>
              <a:r>
                <a:rPr lang="es-AR" sz="3200" b="1" dirty="0" smtClean="0">
                  <a:solidFill>
                    <a:schemeClr val="bg1"/>
                  </a:solidFill>
                  <a:latin typeface="+mj-lt"/>
                  <a:ea typeface="A little sunshine" pitchFamily="2" charset="0"/>
                </a:rPr>
                <a:t> </a:t>
              </a:r>
              <a:endParaRPr lang="es-AR" sz="3200" b="1" dirty="0">
                <a:solidFill>
                  <a:schemeClr val="bg1"/>
                </a:solidFill>
                <a:latin typeface="+mj-lt"/>
                <a:ea typeface="A little sunshine" pitchFamily="2" charset="0"/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2299161" y="3071810"/>
              <a:ext cx="209871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C000"/>
                  </a:solidFill>
                  <a:latin typeface="+mj-lt"/>
                </a:rPr>
                <a:t>Nombre</a:t>
              </a:r>
              <a:endParaRPr lang="es-AR" sz="4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1952604" y="4350070"/>
              <a:ext cx="27146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Edita aquí gratis todos los datos de la fiesta</a:t>
              </a: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2084847" y="5778830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14</cp:revision>
  <dcterms:created xsi:type="dcterms:W3CDTF">2022-08-15T14:52:18Z</dcterms:created>
  <dcterms:modified xsi:type="dcterms:W3CDTF">2022-08-29T20:25:31Z</dcterms:modified>
</cp:coreProperties>
</file>