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39" name="38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31" name="30 Imagen" descr="Invitaciones de cumpleaños Mundial Qatar 2022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32" name="31 CuadroTexto"/>
            <p:cNvSpPr txBox="1"/>
            <p:nvPr/>
          </p:nvSpPr>
          <p:spPr>
            <a:xfrm>
              <a:off x="2380518" y="3652067"/>
              <a:ext cx="20617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Cumplo </a:t>
              </a:r>
              <a:r>
                <a:rPr lang="es-AR" sz="3200" b="1" dirty="0" err="1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xx</a:t>
              </a:r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 </a:t>
              </a:r>
              <a:endParaRPr lang="es-AR" sz="3200" b="1" dirty="0">
                <a:solidFill>
                  <a:schemeClr val="bg1"/>
                </a:solidFill>
                <a:latin typeface="+mj-lt"/>
                <a:ea typeface="A little sunshine" pitchFamily="2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381232" y="2945311"/>
              <a:ext cx="20987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C000"/>
                  </a:solidFill>
                  <a:latin typeface="+mj-lt"/>
                </a:rPr>
                <a:t>Nombre</a:t>
              </a:r>
              <a:endParaRPr lang="es-AR" sz="4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2034675" y="4223571"/>
              <a:ext cx="27146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2166918" y="565233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12</cp:revision>
  <dcterms:created xsi:type="dcterms:W3CDTF">2022-08-15T14:52:18Z</dcterms:created>
  <dcterms:modified xsi:type="dcterms:W3CDTF">2022-08-29T20:24:44Z</dcterms:modified>
</cp:coreProperties>
</file>