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1626599" y="3857628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600299" y="3248569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341561" y="4429132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Edita aquí gratis todos los datos de la fiesta</a:t>
              </a:r>
            </a:p>
            <a:p>
              <a:pPr algn="ctr"/>
              <a:r>
                <a:rPr lang="es-AR" sz="1600" dirty="0" err="1" smtClean="0"/>
                <a:t>Sabado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</a:t>
              </a:r>
              <a:r>
                <a:rPr lang="es-AR" sz="1600" dirty="0" smtClean="0"/>
                <a:t>, de Agosto </a:t>
              </a:r>
              <a:r>
                <a:rPr lang="es-AR" sz="1600" dirty="0" err="1" smtClean="0"/>
                <a:t>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xxxxxxxxxxxxxxxxxxxx</a:t>
              </a:r>
              <a:endParaRPr lang="es-AR" sz="1600" dirty="0" smtClean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1484437" y="578645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11</cp:revision>
  <dcterms:created xsi:type="dcterms:W3CDTF">2022-08-15T14:52:18Z</dcterms:created>
  <dcterms:modified xsi:type="dcterms:W3CDTF">2022-08-29T20:23:39Z</dcterms:modified>
</cp:coreProperties>
</file>