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8" name="3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166204" y="3762286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139904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809728" y="4357694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988637" y="572376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10</cp:revision>
  <dcterms:created xsi:type="dcterms:W3CDTF">2022-08-15T14:52:18Z</dcterms:created>
  <dcterms:modified xsi:type="dcterms:W3CDTF">2022-08-29T20:22:08Z</dcterms:modified>
</cp:coreProperties>
</file>