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29/08/2022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7310454" y="6572272"/>
            <a:ext cx="2515689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www.invitacionesdecumpleaños.org</a:t>
            </a:r>
            <a:endParaRPr lang="es-AR" sz="1200" b="1" dirty="0"/>
          </a:p>
        </p:txBody>
      </p:sp>
      <p:grpSp>
        <p:nvGrpSpPr>
          <p:cNvPr id="38" name="37 Grupo"/>
          <p:cNvGrpSpPr/>
          <p:nvPr/>
        </p:nvGrpSpPr>
        <p:grpSpPr>
          <a:xfrm>
            <a:off x="166654" y="63994"/>
            <a:ext cx="4965202" cy="6794006"/>
            <a:chOff x="166654" y="63994"/>
            <a:chExt cx="4965202" cy="6794006"/>
          </a:xfrm>
        </p:grpSpPr>
        <p:pic>
          <p:nvPicPr>
            <p:cNvPr id="31" name="30 Imagen" descr="Invitaciones de cumpleaños Mundial Qatar 2022 1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6654" y="63994"/>
              <a:ext cx="4965202" cy="6794006"/>
            </a:xfrm>
            <a:prstGeom prst="rect">
              <a:avLst/>
            </a:prstGeom>
          </p:spPr>
        </p:pic>
        <p:sp>
          <p:nvSpPr>
            <p:cNvPr id="32" name="31 CuadroTexto"/>
            <p:cNvSpPr txBox="1"/>
            <p:nvPr/>
          </p:nvSpPr>
          <p:spPr>
            <a:xfrm>
              <a:off x="1698037" y="4048038"/>
              <a:ext cx="206178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AR" sz="3200" b="1" dirty="0" smtClean="0">
                  <a:solidFill>
                    <a:schemeClr val="bg1"/>
                  </a:solidFill>
                  <a:latin typeface="+mj-lt"/>
                  <a:ea typeface="A little sunshine" pitchFamily="2" charset="0"/>
                </a:rPr>
                <a:t>Cumplo </a:t>
              </a:r>
              <a:r>
                <a:rPr lang="es-AR" sz="3200" b="1" dirty="0" err="1" smtClean="0">
                  <a:solidFill>
                    <a:schemeClr val="bg1"/>
                  </a:solidFill>
                  <a:latin typeface="+mj-lt"/>
                  <a:ea typeface="A little sunshine" pitchFamily="2" charset="0"/>
                </a:rPr>
                <a:t>xx</a:t>
              </a:r>
              <a:r>
                <a:rPr lang="es-AR" sz="3200" b="1" dirty="0" smtClean="0">
                  <a:solidFill>
                    <a:schemeClr val="bg1"/>
                  </a:solidFill>
                  <a:latin typeface="+mj-lt"/>
                  <a:ea typeface="A little sunshine" pitchFamily="2" charset="0"/>
                </a:rPr>
                <a:t> </a:t>
              </a:r>
              <a:endParaRPr lang="es-AR" sz="3200" b="1" dirty="0">
                <a:solidFill>
                  <a:schemeClr val="bg1"/>
                </a:solidFill>
                <a:latin typeface="+mj-lt"/>
                <a:ea typeface="A little sunshine" pitchFamily="2" charset="0"/>
              </a:endParaRPr>
            </a:p>
          </p:txBody>
        </p:sp>
        <p:sp>
          <p:nvSpPr>
            <p:cNvPr id="33" name="32 CuadroTexto"/>
            <p:cNvSpPr txBox="1"/>
            <p:nvPr/>
          </p:nvSpPr>
          <p:spPr>
            <a:xfrm>
              <a:off x="1671737" y="3357562"/>
              <a:ext cx="2098716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AR" sz="4400" b="1" dirty="0" smtClean="0">
                  <a:solidFill>
                    <a:schemeClr val="bg1"/>
                  </a:solidFill>
                  <a:latin typeface="+mj-lt"/>
                </a:rPr>
                <a:t>Nombre</a:t>
              </a:r>
              <a:endParaRPr lang="es-AR" sz="44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4" name="33 CuadroTexto"/>
            <p:cNvSpPr txBox="1"/>
            <p:nvPr/>
          </p:nvSpPr>
          <p:spPr>
            <a:xfrm>
              <a:off x="1341561" y="4643446"/>
              <a:ext cx="271464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1600" dirty="0" smtClean="0">
                  <a:solidFill>
                    <a:schemeClr val="bg1"/>
                  </a:solidFill>
                </a:rPr>
                <a:t>Edita aquí gratis todos los datos de la fiesta</a:t>
              </a:r>
            </a:p>
            <a:p>
              <a:pPr algn="ctr"/>
              <a:r>
                <a:rPr lang="es-AR" sz="1600" dirty="0" err="1" smtClean="0">
                  <a:solidFill>
                    <a:schemeClr val="bg1"/>
                  </a:solidFill>
                </a:rPr>
                <a:t>Sabado</a:t>
              </a:r>
              <a:r>
                <a:rPr lang="es-AR" sz="1600" dirty="0" smtClean="0">
                  <a:solidFill>
                    <a:schemeClr val="bg1"/>
                  </a:solidFill>
                </a:rPr>
                <a:t> </a:t>
              </a:r>
              <a:r>
                <a:rPr lang="es-AR" sz="1600" dirty="0" err="1" smtClean="0">
                  <a:solidFill>
                    <a:schemeClr val="bg1"/>
                  </a:solidFill>
                </a:rPr>
                <a:t>xx</a:t>
              </a:r>
              <a:r>
                <a:rPr lang="es-AR" sz="1600" dirty="0" smtClean="0">
                  <a:solidFill>
                    <a:schemeClr val="bg1"/>
                  </a:solidFill>
                </a:rPr>
                <a:t>, de Agosto </a:t>
              </a:r>
              <a:r>
                <a:rPr lang="es-AR" sz="1600" dirty="0" err="1" smtClean="0">
                  <a:solidFill>
                    <a:schemeClr val="bg1"/>
                  </a:solidFill>
                </a:rPr>
                <a:t>xxxx</a:t>
              </a:r>
              <a:endParaRPr lang="es-AR" sz="16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s-AR" sz="1600" dirty="0" err="1" smtClean="0">
                  <a:solidFill>
                    <a:schemeClr val="bg1"/>
                  </a:solidFill>
                </a:rPr>
                <a:t>xxxxxxxxxxxxxx</a:t>
              </a:r>
              <a:endParaRPr lang="es-AR" sz="16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s-AR" sz="1600" dirty="0" err="1" smtClean="0">
                  <a:solidFill>
                    <a:schemeClr val="bg1"/>
                  </a:solidFill>
                </a:rPr>
                <a:t>xxxxxxxxxxxxxxxxxxxx</a:t>
              </a:r>
              <a:endParaRPr lang="es-AR" sz="16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37" name="36 Rectángulo"/>
            <p:cNvSpPr/>
            <p:nvPr/>
          </p:nvSpPr>
          <p:spPr>
            <a:xfrm>
              <a:off x="1520470" y="6009521"/>
              <a:ext cx="251568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AR" sz="1200" b="1" dirty="0" smtClean="0">
                  <a:solidFill>
                    <a:schemeClr val="bg1"/>
                  </a:solidFill>
                </a:rPr>
                <a:t>www.invitacionesdecumpleaños.org</a:t>
              </a:r>
              <a:endParaRPr lang="es-AR" sz="12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22</Words>
  <Application>Microsoft Office PowerPoint</Application>
  <PresentationFormat>A4 (210 x 297 mm)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9</cp:revision>
  <dcterms:created xsi:type="dcterms:W3CDTF">2022-08-15T14:52:18Z</dcterms:created>
  <dcterms:modified xsi:type="dcterms:W3CDTF">2022-08-29T20:21:02Z</dcterms:modified>
</cp:coreProperties>
</file>