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310454" y="6572272"/>
            <a:ext cx="2515689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www.invitacionesdecumpleaños.org</a:t>
            </a:r>
            <a:endParaRPr lang="es-AR" sz="1200" b="1" dirty="0"/>
          </a:p>
        </p:txBody>
      </p:sp>
      <p:grpSp>
        <p:nvGrpSpPr>
          <p:cNvPr id="38" name="37 Grupo"/>
          <p:cNvGrpSpPr/>
          <p:nvPr/>
        </p:nvGrpSpPr>
        <p:grpSpPr>
          <a:xfrm>
            <a:off x="166654" y="63994"/>
            <a:ext cx="4965202" cy="6794006"/>
            <a:chOff x="166654" y="63994"/>
            <a:chExt cx="4965202" cy="6794006"/>
          </a:xfrm>
        </p:grpSpPr>
        <p:pic>
          <p:nvPicPr>
            <p:cNvPr id="31" name="30 Imagen" descr="Invitaciones de cumpleaños Mundial Qatar 2022 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654" y="63994"/>
              <a:ext cx="4965202" cy="6794006"/>
            </a:xfrm>
            <a:prstGeom prst="rect">
              <a:avLst/>
            </a:prstGeom>
          </p:spPr>
        </p:pic>
        <p:sp>
          <p:nvSpPr>
            <p:cNvPr id="32" name="31 CuadroTexto"/>
            <p:cNvSpPr txBox="1"/>
            <p:nvPr/>
          </p:nvSpPr>
          <p:spPr>
            <a:xfrm>
              <a:off x="1729936" y="3576878"/>
              <a:ext cx="20617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AR" sz="3200" b="1" dirty="0" smtClean="0">
                  <a:latin typeface="+mj-lt"/>
                  <a:ea typeface="A little sunshine" pitchFamily="2" charset="0"/>
                </a:rPr>
                <a:t>Cumplo </a:t>
              </a:r>
              <a:r>
                <a:rPr lang="es-AR" sz="3200" b="1" dirty="0" err="1" smtClean="0">
                  <a:latin typeface="+mj-lt"/>
                  <a:ea typeface="A little sunshine" pitchFamily="2" charset="0"/>
                </a:rPr>
                <a:t>xx</a:t>
              </a:r>
              <a:r>
                <a:rPr lang="es-AR" sz="3200" b="1" dirty="0" smtClean="0">
                  <a:latin typeface="+mj-lt"/>
                  <a:ea typeface="A little sunshine" pitchFamily="2" charset="0"/>
                </a:rPr>
                <a:t> </a:t>
              </a:r>
              <a:endParaRPr lang="es-AR" sz="3200" b="1" dirty="0">
                <a:latin typeface="+mj-lt"/>
                <a:ea typeface="A little sunshine" pitchFamily="2" charset="0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1703636" y="2886402"/>
              <a:ext cx="209871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AR" sz="44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373460" y="4172286"/>
              <a:ext cx="27146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dirty="0" smtClean="0"/>
                <a:t>Edita aquí gratis todos los datos de la fiesta</a:t>
              </a:r>
            </a:p>
            <a:p>
              <a:pPr algn="ctr"/>
              <a:r>
                <a:rPr lang="es-AR" sz="1600" dirty="0" err="1" smtClean="0"/>
                <a:t>Sabado</a:t>
              </a:r>
              <a:r>
                <a:rPr lang="es-AR" sz="1600" dirty="0" smtClean="0"/>
                <a:t> </a:t>
              </a:r>
              <a:r>
                <a:rPr lang="es-AR" sz="1600" dirty="0" err="1" smtClean="0"/>
                <a:t>xx</a:t>
              </a:r>
              <a:r>
                <a:rPr lang="es-AR" sz="1600" dirty="0" smtClean="0"/>
                <a:t>, de Agosto </a:t>
              </a:r>
              <a:r>
                <a:rPr lang="es-AR" sz="1600" dirty="0" err="1" smtClean="0"/>
                <a:t>xxxx</a:t>
              </a:r>
              <a:endParaRPr lang="es-AR" sz="1600" dirty="0" smtClean="0"/>
            </a:p>
            <a:p>
              <a:pPr algn="ctr"/>
              <a:r>
                <a:rPr lang="es-AR" sz="1600" dirty="0" err="1" smtClean="0"/>
                <a:t>xxxxxxxxxxxxxx</a:t>
              </a:r>
              <a:endParaRPr lang="es-AR" sz="1600" dirty="0" smtClean="0"/>
            </a:p>
            <a:p>
              <a:pPr algn="ctr"/>
              <a:r>
                <a:rPr lang="es-AR" sz="1600" dirty="0" err="1" smtClean="0"/>
                <a:t>xxxxxxxxxxxxxxxxxxxx</a:t>
              </a:r>
              <a:endParaRPr lang="es-AR" sz="1600" dirty="0" smtClean="0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1552369" y="5538361"/>
              <a:ext cx="251568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1200" b="1" dirty="0" smtClean="0"/>
                <a:t>www.invitacionesdecumpleaños.org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2022-08-15T14:52:18Z</dcterms:created>
  <dcterms:modified xsi:type="dcterms:W3CDTF">2022-08-29T20:21:21Z</dcterms:modified>
</cp:coreProperties>
</file>